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
  </p:notesMasterIdLst>
  <p:handoutMasterIdLst>
    <p:handoutMasterId r:id="rId4"/>
  </p:handoutMasterIdLst>
  <p:sldIdLst>
    <p:sldId id="256" r:id="rId2"/>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115" d="100"/>
          <a:sy n="115" d="100"/>
        </p:scale>
        <p:origin x="312" y="10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notesMaster" Target="notesMasters/notesMaster1.xml"/><Relationship Id="rId7"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handoutMaster" Target="handoutMasters/handout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AFA70F2-FFB1-4A77-8169-B4B3A96EA7FA}" type="datetimeFigureOut">
              <a:rPr lang="zh-TW" altLang="en-US" smtClean="0"/>
              <a:pPr/>
              <a:t>2021/3/29</a:t>
            </a:fld>
            <a:endParaRPr lang="zh-TW" altLang="en-US"/>
          </a:p>
        </p:txBody>
      </p:sp>
      <p:sp>
        <p:nvSpPr>
          <p:cNvPr id="4" name="頁尾版面配置區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5" name="投影片編號版面配置區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9422045-D558-4E33-BE68-5816A24675A4}" type="slidenum">
              <a:rPr lang="zh-TW" altLang="en-US" smtClean="0"/>
              <a:pPr/>
              <a:t>‹#›</a:t>
            </a:fld>
            <a:endParaRPr lang="zh-TW" altLang="en-US"/>
          </a:p>
        </p:txBody>
      </p:sp>
    </p:spTree>
    <p:extLst>
      <p:ext uri="{BB962C8B-B14F-4D97-AF65-F5344CB8AC3E}">
        <p14:creationId xmlns:p14="http://schemas.microsoft.com/office/powerpoint/2010/main" val="3006863347"/>
      </p:ext>
    </p:extLst>
  </p:cSld>
  <p:clrMap bg1="lt1" tx1="dk1" bg2="lt2" tx2="dk2" accent1="accent1" accent2="accent2" accent3="accent3" accent4="accent4" accent5="accent5" accent6="accent6" hlink="hlink" folHlink="folHlink"/>
  <p:hf sldNum="0"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0C74DAA-8521-401A-B442-5F827CEBB63B}" type="datetimeFigureOut">
              <a:rPr lang="zh-TW" altLang="en-US" smtClean="0"/>
              <a:pPr/>
              <a:t>2021/3/29</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DA6A725-A372-460E-884A-4864481A9E48}" type="slidenum">
              <a:rPr lang="zh-TW" altLang="en-US" smtClean="0"/>
              <a:pPr/>
              <a:t>‹#›</a:t>
            </a:fld>
            <a:endParaRPr lang="zh-TW" altLang="en-US"/>
          </a:p>
        </p:txBody>
      </p:sp>
    </p:spTree>
    <p:extLst>
      <p:ext uri="{BB962C8B-B14F-4D97-AF65-F5344CB8AC3E}">
        <p14:creationId xmlns:p14="http://schemas.microsoft.com/office/powerpoint/2010/main" val="1341320349"/>
      </p:ext>
    </p:extLst>
  </p:cSld>
  <p:clrMap bg1="lt1" tx1="dk1" bg2="lt2" tx2="dk2" accent1="accent1" accent2="accent2" accent3="accent3" accent4="accent4" accent5="accent5" accent6="accent6" hlink="hlink" folHlink="folHlink"/>
  <p:hf sldNum="0"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C8BB2EBB-BC46-4219-8E99-314F36A94901}" type="datetime1">
              <a:rPr lang="zh-TW" altLang="en-US" smtClean="0"/>
              <a:pPr/>
              <a:t>2021/3/29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235543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437CC0F3-B846-4290-B9C4-8F115EE2B84D}" type="datetime1">
              <a:rPr lang="zh-TW" altLang="en-US" smtClean="0"/>
              <a:pPr/>
              <a:t>2021/3/29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85888525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FE9D761B-6585-4B1B-A2B9-4CDB597A6ECA}" type="datetime1">
              <a:rPr lang="zh-TW" altLang="en-US" smtClean="0"/>
              <a:pPr/>
              <a:t>2021/3/29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6659048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5F9A79E8-9818-4963-B672-E7E501E3FB3A}" type="datetime1">
              <a:rPr lang="zh-TW" altLang="en-US" smtClean="0"/>
              <a:pPr/>
              <a:t>2021/3/29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0104699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8F27491D-FC62-475C-9CF3-02865DEF5AF5}" type="datetime1">
              <a:rPr lang="zh-TW" altLang="en-US" smtClean="0"/>
              <a:pPr/>
              <a:t>2021/3/29</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4478560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4B45CF08-AE98-4F76-9E5C-9F20DE2A111C}" type="datetime1">
              <a:rPr lang="zh-TW" altLang="en-US" smtClean="0"/>
              <a:pPr/>
              <a:t>2021/3/29</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9918779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83C1F89E-FF1C-46AC-B04C-B6464287433B}" type="datetime1">
              <a:rPr lang="zh-TW" altLang="en-US" smtClean="0"/>
              <a:pPr/>
              <a:t>2021/3/29</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363992531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4B02D6E8-63C8-4ADC-88CB-84562CB67E64}" type="datetime1">
              <a:rPr lang="zh-TW" altLang="en-US" smtClean="0"/>
              <a:pPr/>
              <a:t>2021/3/29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720562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662E44BA-7BE3-4C66-8864-489905E8021E}" type="datetime1">
              <a:rPr lang="zh-TW" altLang="en-US" smtClean="0"/>
              <a:pPr/>
              <a:t>2021/3/29</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07303939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598BA1F0-130F-4C1B-8346-D0167DF99193}" type="datetime1">
              <a:rPr lang="zh-TW" altLang="en-US" smtClean="0"/>
              <a:pPr/>
              <a:t>2021/3/29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8689951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F888524E-FE32-451E-A5A3-4235D58504EB}" type="datetime1">
              <a:rPr lang="zh-TW" altLang="en-US" smtClean="0"/>
              <a:pPr/>
              <a:t>2021/3/29</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117752828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a:stretch>
        </a:blipFill>
        <a:effectLst/>
      </p:bgPr>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84B7FED-B7B7-4EA8-97CF-7E7FEFD7FC74}" type="datetime1">
              <a:rPr lang="zh-TW" altLang="en-US" smtClean="0"/>
              <a:pPr/>
              <a:t>2021/3/29</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F44CCD9-AF14-4FD0-8E12-CF82B8F58377}" type="slidenum">
              <a:rPr lang="zh-TW" altLang="en-US" smtClean="0"/>
              <a:pPr/>
              <a:t>‹#›</a:t>
            </a:fld>
            <a:endParaRPr lang="zh-TW" altLang="en-US"/>
          </a:p>
        </p:txBody>
      </p:sp>
    </p:spTree>
    <p:extLst>
      <p:ext uri="{BB962C8B-B14F-4D97-AF65-F5344CB8AC3E}">
        <p14:creationId xmlns:p14="http://schemas.microsoft.com/office/powerpoint/2010/main" val="23731745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1.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圖片 2"/>
          <p:cNvPicPr>
            <a:picLocks noChangeAspect="1"/>
          </p:cNvPicPr>
          <p:nvPr/>
        </p:nvPicPr>
        <p:blipFill>
          <a:blip r:embed="rId2"/>
          <a:stretch>
            <a:fillRect/>
          </a:stretch>
        </p:blipFill>
        <p:spPr>
          <a:xfrm>
            <a:off x="245746" y="99031"/>
            <a:ext cx="11822642" cy="1548407"/>
          </a:xfrm>
          <a:prstGeom prst="rect">
            <a:avLst/>
          </a:prstGeom>
        </p:spPr>
      </p:pic>
      <p:pic>
        <p:nvPicPr>
          <p:cNvPr id="4" name="圖片 3"/>
          <p:cNvPicPr>
            <a:picLocks noChangeAspect="1"/>
          </p:cNvPicPr>
          <p:nvPr/>
        </p:nvPicPr>
        <p:blipFill>
          <a:blip r:embed="rId3"/>
          <a:stretch>
            <a:fillRect/>
          </a:stretch>
        </p:blipFill>
        <p:spPr>
          <a:xfrm>
            <a:off x="6777858" y="1779202"/>
            <a:ext cx="5290530" cy="1766281"/>
          </a:xfrm>
          <a:prstGeom prst="rect">
            <a:avLst/>
          </a:prstGeom>
        </p:spPr>
      </p:pic>
      <p:pic>
        <p:nvPicPr>
          <p:cNvPr id="6" name="圖片 5"/>
          <p:cNvPicPr>
            <a:picLocks noChangeAspect="1"/>
          </p:cNvPicPr>
          <p:nvPr/>
        </p:nvPicPr>
        <p:blipFill>
          <a:blip r:embed="rId4"/>
          <a:stretch>
            <a:fillRect/>
          </a:stretch>
        </p:blipFill>
        <p:spPr>
          <a:xfrm>
            <a:off x="7460587" y="3745636"/>
            <a:ext cx="3949271" cy="2555411"/>
          </a:xfrm>
          <a:prstGeom prst="rect">
            <a:avLst/>
          </a:prstGeom>
        </p:spPr>
      </p:pic>
      <p:pic>
        <p:nvPicPr>
          <p:cNvPr id="12" name="圖片 11"/>
          <p:cNvPicPr>
            <a:picLocks noChangeAspect="1"/>
          </p:cNvPicPr>
          <p:nvPr/>
        </p:nvPicPr>
        <p:blipFill>
          <a:blip r:embed="rId5"/>
          <a:stretch>
            <a:fillRect/>
          </a:stretch>
        </p:blipFill>
        <p:spPr>
          <a:xfrm>
            <a:off x="790749" y="3745636"/>
            <a:ext cx="3242217" cy="2555411"/>
          </a:xfrm>
          <a:prstGeom prst="rect">
            <a:avLst/>
          </a:prstGeom>
        </p:spPr>
      </p:pic>
      <p:pic>
        <p:nvPicPr>
          <p:cNvPr id="13" name="圖片 12"/>
          <p:cNvPicPr>
            <a:picLocks noChangeAspect="1"/>
          </p:cNvPicPr>
          <p:nvPr/>
        </p:nvPicPr>
        <p:blipFill>
          <a:blip r:embed="rId6"/>
          <a:stretch>
            <a:fillRect/>
          </a:stretch>
        </p:blipFill>
        <p:spPr>
          <a:xfrm>
            <a:off x="144367" y="1779202"/>
            <a:ext cx="5250593" cy="1766787"/>
          </a:xfrm>
          <a:prstGeom prst="rect">
            <a:avLst/>
          </a:prstGeom>
        </p:spPr>
      </p:pic>
      <p:sp>
        <p:nvSpPr>
          <p:cNvPr id="14" name="橢圓 13"/>
          <p:cNvSpPr/>
          <p:nvPr/>
        </p:nvSpPr>
        <p:spPr>
          <a:xfrm>
            <a:off x="4189615" y="315884"/>
            <a:ext cx="1064029" cy="1263534"/>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5" name="向右箭號 14"/>
          <p:cNvSpPr/>
          <p:nvPr/>
        </p:nvSpPr>
        <p:spPr>
          <a:xfrm>
            <a:off x="5810596" y="2485505"/>
            <a:ext cx="448888" cy="299259"/>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16" name="橢圓 15"/>
          <p:cNvSpPr/>
          <p:nvPr/>
        </p:nvSpPr>
        <p:spPr>
          <a:xfrm>
            <a:off x="790749" y="2211185"/>
            <a:ext cx="647353" cy="133429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18" name="直線單箭頭接點 17"/>
          <p:cNvCxnSpPr>
            <a:endCxn id="24" idx="1"/>
          </p:cNvCxnSpPr>
          <p:nvPr/>
        </p:nvCxnSpPr>
        <p:spPr>
          <a:xfrm>
            <a:off x="1221971" y="3545483"/>
            <a:ext cx="836014" cy="1468381"/>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19" name="橢圓 18"/>
          <p:cNvSpPr/>
          <p:nvPr/>
        </p:nvSpPr>
        <p:spPr>
          <a:xfrm>
            <a:off x="7543455" y="2211185"/>
            <a:ext cx="647353" cy="133429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cxnSp>
        <p:nvCxnSpPr>
          <p:cNvPr id="20" name="直線單箭頭接點 19"/>
          <p:cNvCxnSpPr/>
          <p:nvPr/>
        </p:nvCxnSpPr>
        <p:spPr>
          <a:xfrm>
            <a:off x="7974677" y="3545483"/>
            <a:ext cx="1227512" cy="1367339"/>
          </a:xfrm>
          <a:prstGeom prst="straightConnector1">
            <a:avLst/>
          </a:prstGeom>
          <a:ln>
            <a:solidFill>
              <a:srgbClr val="FF0000"/>
            </a:solidFill>
            <a:tailEnd type="triangle"/>
          </a:ln>
        </p:spPr>
        <p:style>
          <a:lnRef idx="1">
            <a:schemeClr val="accent1"/>
          </a:lnRef>
          <a:fillRef idx="0">
            <a:schemeClr val="accent1"/>
          </a:fillRef>
          <a:effectRef idx="0">
            <a:schemeClr val="accent1"/>
          </a:effectRef>
          <a:fontRef idx="minor">
            <a:schemeClr val="tx1"/>
          </a:fontRef>
        </p:style>
      </p:cxnSp>
      <p:sp>
        <p:nvSpPr>
          <p:cNvPr id="22" name="文字方塊 21"/>
          <p:cNvSpPr txBox="1"/>
          <p:nvPr/>
        </p:nvSpPr>
        <p:spPr>
          <a:xfrm>
            <a:off x="4162652" y="4349859"/>
            <a:ext cx="3208711" cy="1815882"/>
          </a:xfrm>
          <a:prstGeom prst="rect">
            <a:avLst/>
          </a:prstGeom>
          <a:noFill/>
        </p:spPr>
        <p:txBody>
          <a:bodyPr wrap="square" rtlCol="0">
            <a:spAutoFit/>
          </a:bodyPr>
          <a:lstStyle/>
          <a:p>
            <a:r>
              <a:rPr lang="en-US" altLang="zh-CN" sz="1600" dirty="0" smtClean="0"/>
              <a:t>FFC cable for Left side LED board and LED board:</a:t>
            </a:r>
          </a:p>
          <a:p>
            <a:r>
              <a:rPr lang="en-US" altLang="zh-CN" sz="1600" dirty="0" smtClean="0"/>
              <a:t>According to the previous assembly, the FFC cable is easy to fall off, so we need to turn the connector to 90 degrees. And the hole on the bottom cover need to be modified.</a:t>
            </a:r>
            <a:endParaRPr lang="zh-TW" altLang="en-US" sz="1600" dirty="0"/>
          </a:p>
        </p:txBody>
      </p:sp>
      <p:sp>
        <p:nvSpPr>
          <p:cNvPr id="23" name="橢圓 22"/>
          <p:cNvSpPr/>
          <p:nvPr/>
        </p:nvSpPr>
        <p:spPr>
          <a:xfrm>
            <a:off x="9077498" y="4613564"/>
            <a:ext cx="939338" cy="6899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
        <p:nvSpPr>
          <p:cNvPr id="24" name="橢圓 23"/>
          <p:cNvSpPr/>
          <p:nvPr/>
        </p:nvSpPr>
        <p:spPr>
          <a:xfrm>
            <a:off x="1920422" y="4912822"/>
            <a:ext cx="939338" cy="68995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TW" altLang="en-US"/>
          </a:p>
        </p:txBody>
      </p:sp>
    </p:spTree>
    <p:extLst>
      <p:ext uri="{BB962C8B-B14F-4D97-AF65-F5344CB8AC3E}">
        <p14:creationId xmlns:p14="http://schemas.microsoft.com/office/powerpoint/2010/main" val="971274453"/>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644</TotalTime>
  <Words>49</Words>
  <Application>Microsoft Office PowerPoint</Application>
  <PresentationFormat>寬螢幕</PresentationFormat>
  <Paragraphs>2</Paragraphs>
  <Slides>1</Slides>
  <Notes>0</Notes>
  <HiddenSlides>0</HiddenSlides>
  <MMClips>0</MMClips>
  <ScaleCrop>false</ScaleCrop>
  <HeadingPairs>
    <vt:vector size="6" baseType="variant">
      <vt:variant>
        <vt:lpstr>使用字型</vt:lpstr>
      </vt:variant>
      <vt:variant>
        <vt:i4>5</vt:i4>
      </vt:variant>
      <vt:variant>
        <vt:lpstr>佈景主題</vt:lpstr>
      </vt:variant>
      <vt:variant>
        <vt:i4>1</vt:i4>
      </vt:variant>
      <vt:variant>
        <vt:lpstr>投影片標題</vt:lpstr>
      </vt:variant>
      <vt:variant>
        <vt:i4>1</vt:i4>
      </vt:variant>
    </vt:vector>
  </HeadingPairs>
  <TitlesOfParts>
    <vt:vector size="7" baseType="lpstr">
      <vt:lpstr>宋体</vt:lpstr>
      <vt:lpstr>新細明體</vt:lpstr>
      <vt:lpstr>Arial</vt:lpstr>
      <vt:lpstr>Calibri</vt:lpstr>
      <vt:lpstr>Calibri Light</vt:lpstr>
      <vt:lpstr>Office 佈景主題</vt:lpstr>
      <vt:lpstr>PowerPoint 簡報</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Chen Yueh-Wei</dc:creator>
  <cp:lastModifiedBy>陳志明</cp:lastModifiedBy>
  <cp:revision>48</cp:revision>
  <dcterms:created xsi:type="dcterms:W3CDTF">2018-11-16T05:26:15Z</dcterms:created>
  <dcterms:modified xsi:type="dcterms:W3CDTF">2021-03-29T06:27:16Z</dcterms:modified>
</cp:coreProperties>
</file>